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8" r:id="rId3"/>
    <p:sldId id="282" r:id="rId4"/>
    <p:sldId id="257" r:id="rId5"/>
    <p:sldId id="259" r:id="rId6"/>
    <p:sldId id="260" r:id="rId7"/>
    <p:sldId id="283" r:id="rId8"/>
    <p:sldId id="263" r:id="rId9"/>
    <p:sldId id="268" r:id="rId10"/>
    <p:sldId id="270" r:id="rId11"/>
    <p:sldId id="284" r:id="rId12"/>
    <p:sldId id="271" r:id="rId13"/>
    <p:sldId id="273" r:id="rId14"/>
    <p:sldId id="261" r:id="rId15"/>
    <p:sldId id="267" r:id="rId16"/>
    <p:sldId id="275" r:id="rId17"/>
    <p:sldId id="264" r:id="rId18"/>
    <p:sldId id="262" r:id="rId19"/>
    <p:sldId id="265" r:id="rId20"/>
    <p:sldId id="274" r:id="rId21"/>
    <p:sldId id="285" r:id="rId22"/>
    <p:sldId id="266" r:id="rId23"/>
    <p:sldId id="269" r:id="rId24"/>
    <p:sldId id="277" r:id="rId25"/>
    <p:sldId id="272" r:id="rId26"/>
    <p:sldId id="276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A2E761-D25C-4564-8989-33F1C8E3711B}" type="datetimeFigureOut">
              <a:rPr lang="ru-RU" smtClean="0"/>
              <a:pPr/>
              <a:t>27.09.2020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076FC8-29D8-49E2-86C0-F0B2C9E8A6F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A2E761-D25C-4564-8989-33F1C8E3711B}" type="datetimeFigureOut">
              <a:rPr lang="ru-RU" smtClean="0"/>
              <a:pPr/>
              <a:t>27.09.2020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076FC8-29D8-49E2-86C0-F0B2C9E8A6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A2E761-D25C-4564-8989-33F1C8E3711B}" type="datetimeFigureOut">
              <a:rPr lang="ru-RU" smtClean="0"/>
              <a:pPr/>
              <a:t>27.09.2020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076FC8-29D8-49E2-86C0-F0B2C9E8A6F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A2E761-D25C-4564-8989-33F1C8E3711B}" type="datetimeFigureOut">
              <a:rPr lang="ru-RU" smtClean="0"/>
              <a:pPr/>
              <a:t>27.09.2020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076FC8-29D8-49E2-86C0-F0B2C9E8A6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A2E761-D25C-4564-8989-33F1C8E3711B}" type="datetimeFigureOut">
              <a:rPr lang="ru-RU" smtClean="0"/>
              <a:pPr/>
              <a:t>27.09.2020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076FC8-29D8-49E2-86C0-F0B2C9E8A6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A2E761-D25C-4564-8989-33F1C8E3711B}" type="datetimeFigureOut">
              <a:rPr lang="ru-RU" smtClean="0"/>
              <a:pPr/>
              <a:t>27.09.2020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076FC8-29D8-49E2-86C0-F0B2C9E8A6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A2E761-D25C-4564-8989-33F1C8E3711B}" type="datetimeFigureOut">
              <a:rPr lang="ru-RU" smtClean="0"/>
              <a:pPr/>
              <a:t>27.09.2020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076FC8-29D8-49E2-86C0-F0B2C9E8A6F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A2E761-D25C-4564-8989-33F1C8E3711B}" type="datetimeFigureOut">
              <a:rPr lang="ru-RU" smtClean="0"/>
              <a:pPr/>
              <a:t>27.09.2020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076FC8-29D8-49E2-86C0-F0B2C9E8A6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A2E761-D25C-4564-8989-33F1C8E3711B}" type="datetimeFigureOut">
              <a:rPr lang="ru-RU" smtClean="0"/>
              <a:pPr/>
              <a:t>27.09.2020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076FC8-29D8-49E2-86C0-F0B2C9E8A6F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A2E761-D25C-4564-8989-33F1C8E3711B}" type="datetimeFigureOut">
              <a:rPr lang="ru-RU" smtClean="0"/>
              <a:pPr/>
              <a:t>27.09.2020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076FC8-29D8-49E2-86C0-F0B2C9E8A6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A2E761-D25C-4564-8989-33F1C8E3711B}" type="datetimeFigureOut">
              <a:rPr lang="ru-RU" smtClean="0"/>
              <a:pPr/>
              <a:t>27.09.2020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076FC8-29D8-49E2-86C0-F0B2C9E8A6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4FA2E761-D25C-4564-8989-33F1C8E3711B}" type="datetimeFigureOut">
              <a:rPr lang="ru-RU" smtClean="0"/>
              <a:pPr/>
              <a:t>27.09.2020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11076FC8-29D8-49E2-86C0-F0B2C9E8A6F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gif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png"/><Relationship Id="rId4" Type="http://schemas.openxmlformats.org/officeDocument/2006/relationships/image" Target="../media/image5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7.gif"/><Relationship Id="rId4" Type="http://schemas.openxmlformats.org/officeDocument/2006/relationships/image" Target="../media/image7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gif"/><Relationship Id="rId5" Type="http://schemas.openxmlformats.org/officeDocument/2006/relationships/image" Target="../media/image81.jpeg"/><Relationship Id="rId4" Type="http://schemas.openxmlformats.org/officeDocument/2006/relationships/image" Target="../media/image80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9.jpeg"/><Relationship Id="rId4" Type="http://schemas.openxmlformats.org/officeDocument/2006/relationships/image" Target="../media/image8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3.jpeg"/><Relationship Id="rId4" Type="http://schemas.openxmlformats.org/officeDocument/2006/relationships/image" Target="../media/image9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2853078"/>
          </a:xfrm>
        </p:spPr>
        <p:txBody>
          <a:bodyPr/>
          <a:lstStyle/>
          <a:p>
            <a:pPr algn="ctr"/>
            <a:r>
              <a:rPr lang="ru-RU" sz="3200" b="1" dirty="0" smtClean="0"/>
              <a:t>Подготовка к ВПР по истории 5 класс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Работа с иллюстративным материалом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4005064"/>
            <a:ext cx="7406640" cy="1752600"/>
          </a:xfrm>
        </p:spPr>
        <p:txBody>
          <a:bodyPr/>
          <a:lstStyle/>
          <a:p>
            <a:r>
              <a:rPr lang="ru-RU" smtClean="0"/>
              <a:t>3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933013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6026" y="188640"/>
            <a:ext cx="4032448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АССИРИЙСКОЕ ГОСУДАРСТВО</a:t>
            </a:r>
            <a:endParaRPr lang="ru-RU" b="1" dirty="0"/>
          </a:p>
        </p:txBody>
      </p:sp>
      <p:pic>
        <p:nvPicPr>
          <p:cNvPr id="2050" name="Picture 2" descr="C:\Users\ADMIN\Desktop\КАРТИНКИ ДРЕВНИЙ МИР\АССИРИЯ\воин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204259"/>
            <a:ext cx="1390400" cy="350100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DMIN\Desktop\КАРТИНКИ ДРЕВНИЙ МИР\АССИРИЯ\Sargon I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142" y="476672"/>
            <a:ext cx="1713924" cy="28939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DMIN\Desktop\КАРТИНКИ ДРЕВНИЙ МИР\АССИРИЯ\ашшурбанапал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8246" y="1626569"/>
            <a:ext cx="1428008" cy="21068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ADMIN\Desktop\КАРТИНКИ ДРЕВНИЙ МИР\АССИРИЯ\охота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3" y="3790108"/>
            <a:ext cx="7200800" cy="297454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806896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15453"/>
            <a:ext cx="288032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ДРЕВНИЙ РИМ</a:t>
            </a:r>
            <a:endParaRPr lang="ru-RU" b="1" dirty="0"/>
          </a:p>
        </p:txBody>
      </p:sp>
      <p:pic>
        <p:nvPicPr>
          <p:cNvPr id="5122" name="Picture 2" descr="C:\Users\нглл\Desktop\РИМ\колизей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365104"/>
            <a:ext cx="3762375" cy="20478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нглл\Desktop\РИМ\храм весты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088723"/>
            <a:ext cx="4762594" cy="363015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нглл\Desktop\РИМ\пантеон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15453"/>
            <a:ext cx="4292923" cy="28732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нглл\Desktop\РИМ\арка тита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84784"/>
            <a:ext cx="3779003" cy="265397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905365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260648"/>
            <a:ext cx="3384376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ДРЕВНЯЯ ГРЕЦИЯ</a:t>
            </a:r>
            <a:endParaRPr lang="ru-RU" b="1" dirty="0"/>
          </a:p>
        </p:txBody>
      </p:sp>
      <p:pic>
        <p:nvPicPr>
          <p:cNvPr id="1026" name="Picture 2" descr="C:\Users\ADMIN\Desktop\ГРЕЦИЯ\image0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764704"/>
            <a:ext cx="3270888" cy="46756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DMIN\Desktop\ГРЕЦИЯ\Pankration_Met_06.1021.4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077072"/>
            <a:ext cx="4350399" cy="246640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\Desktop\ГРЕЦИЯ\бегуны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080" y="1563900"/>
            <a:ext cx="4270139" cy="25131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868071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9450" y="188640"/>
            <a:ext cx="3789027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ДРЕВНЯЯ ПАЛЕСТИНА</a:t>
            </a:r>
            <a:endParaRPr lang="ru-RU" b="1" dirty="0"/>
          </a:p>
        </p:txBody>
      </p:sp>
      <p:pic>
        <p:nvPicPr>
          <p:cNvPr id="3074" name="Picture 2" descr="C:\Users\ADMIN\Desktop\КАРТИНКИ ДРЕВНИЙ МИР\ПАЛЕСТИНА\давид и голиаф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454744"/>
            <a:ext cx="2232248" cy="264393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DMIN\Desktop\КАРТИНКИ ДРЕВНИЙ МИР\ПАЛЕСТИНА\davidj-goliath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04664"/>
            <a:ext cx="3101187" cy="36897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DMIN\Desktop\КАРТИНКИ ДРЕВНИЙ МИР\ПАЛЕСТИНА\в палестине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221088"/>
            <a:ext cx="6917611" cy="25519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611359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36096" y="260648"/>
            <a:ext cx="3600400" cy="158417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ШУМЕРСКИЕ ГОРОДА-ГОСУДАРСТВА</a:t>
            </a:r>
            <a:endParaRPr lang="ru-RU" b="1" dirty="0"/>
          </a:p>
        </p:txBody>
      </p:sp>
      <p:pic>
        <p:nvPicPr>
          <p:cNvPr id="7170" name="Picture 2" descr="C:\Users\ADMIN\Desktop\КАРТИНКИ ДРЕВНИЙ МИР\ДВУРЕЧЬЕ\8_yapfiles.ru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1530" y="2158413"/>
            <a:ext cx="3341520" cy="172819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ADMIN\Desktop\КАРТИНКИ ДРЕВНИЙ МИР\ДВУРЕЧЬЕ\люди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15" y="548680"/>
            <a:ext cx="4200896" cy="31472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ADMIN\Desktop\КАРТИНКИ ДРЕВНИЙ МИР\ДВУРЕЧЬЕ\муз инструмент из гробницы г. уре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2290" y="4054521"/>
            <a:ext cx="1332148" cy="262623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ADMIN\Desktop\КАРТИНКИ ДРЕВНИЙ МИР\ДВУРЕЧЬЕ\башня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187" y="4149080"/>
            <a:ext cx="5524130" cy="24371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823206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1840" y="188640"/>
            <a:ext cx="3168352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ДРЕВНЯЯ ГРЕЦИЯ</a:t>
            </a:r>
            <a:endParaRPr lang="ru-RU" b="1" dirty="0"/>
          </a:p>
        </p:txBody>
      </p:sp>
      <p:pic>
        <p:nvPicPr>
          <p:cNvPr id="3074" name="Picture 2" descr="C:\Users\нглл\Desktop\ГРЕЦИЯ картинки\маски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4966" y="332656"/>
            <a:ext cx="2136304" cy="233855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нглл\Desktop\ГРЕЦИЯ картинки\педагог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88640"/>
            <a:ext cx="1400175" cy="34671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нглл\Desktop\ГРЕЦИЯ картинки\комедия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738" y="1614970"/>
            <a:ext cx="3892228" cy="231808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нглл\Desktop\ГРЕЦИЯ картинки\в палестре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272" y="4437112"/>
            <a:ext cx="4290053" cy="321754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нглл\Desktop\ГРЕЦИЯ картинки\шествие на акрополь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20" y="4221088"/>
            <a:ext cx="4341526" cy="222258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269019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265212"/>
            <a:ext cx="468052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ДРЕВНИЙ ЕГИПЕТ</a:t>
            </a:r>
            <a:endParaRPr lang="ru-RU" b="1" dirty="0"/>
          </a:p>
        </p:txBody>
      </p:sp>
      <p:pic>
        <p:nvPicPr>
          <p:cNvPr id="10242" name="Picture 2" descr="C:\Users\ADMIN\Desktop\КАРТИНКИ ДРЕВНИЙ МИР\ЕГИПЕТ\анубис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312841"/>
            <a:ext cx="2928483" cy="20108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ADMIN\Desktop\КАРТИНКИ ДРЕВНИЙ МИР\ЕГИПЕТ\гор побеждает сета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810137"/>
            <a:ext cx="2448272" cy="36760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ADMIN\Desktop\КАРТИНКИ ДРЕВНИЙ МИР\ЕГИПЕТ\корона фараон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1659" y="1790962"/>
            <a:ext cx="1781175" cy="20383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C:\Users\ADMIN\Desktop\КАРТИНКИ ДРЕВНИЙ МИР\ЕГИПЕТ\маат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836712"/>
            <a:ext cx="1857993" cy="54870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97830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60648"/>
            <a:ext cx="453650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ДРЕВНЯЯ ИНДИЯ</a:t>
            </a:r>
            <a:endParaRPr lang="ru-RU" b="1" dirty="0"/>
          </a:p>
        </p:txBody>
      </p:sp>
      <p:pic>
        <p:nvPicPr>
          <p:cNvPr id="12290" name="Picture 2" descr="C:\Users\ADMIN\Desktop\КАРТИНКИ ДРЕВНИЙ МИР\ИНДИЯ\ганеш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02272"/>
            <a:ext cx="2960701" cy="344081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ADMIN\Desktop\КАРТИНКИ ДРЕВНИЙ МИР\ИНДИЯ\печать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933056"/>
            <a:ext cx="3201234" cy="266235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C:\Users\ADMIN\Desktop\КАРТИНКИ ДРЕВНИЙ МИР\ИНДИЯ\храм в индии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643087"/>
            <a:ext cx="4259224" cy="312343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C:\Users\ADMIN\Desktop\КАРТИНКИ ДРЕВНИЙ МИР\ИНДИЯ\книга из пальмовых листьев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626863"/>
            <a:ext cx="2408266" cy="20162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954893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116632"/>
            <a:ext cx="6264696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ПЕРСИДСКАЯ ДЕРЖАВА</a:t>
            </a:r>
            <a:endParaRPr lang="ru-RU" b="1" dirty="0"/>
          </a:p>
        </p:txBody>
      </p:sp>
      <p:pic>
        <p:nvPicPr>
          <p:cNvPr id="13314" name="Picture 2" descr="C:\Users\ADMIN\Desktop\КАРТИНКИ ДРЕВНИЙ МИР\ПЕРСИЯ\воины со щитами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268760"/>
            <a:ext cx="3820070" cy="23042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ADMIN\Desktop\КАРТИНКИ ДРЕВНИЙ МИР\ПЕРСИЯ\дарий и пленные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077072"/>
            <a:ext cx="4824536" cy="25389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C:\Users\ADMIN\Desktop\КАРТИНКИ ДРЕВНИЙ МИР\ПЕРСИЯ\персия стены город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3254" y="1484784"/>
            <a:ext cx="3941234" cy="24639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C:\Users\ADMIN\Desktop\КАРТИНКИ ДРЕВНИЙ МИР\ПЕРСИЯ\18295854_212273128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948708"/>
            <a:ext cx="3816424" cy="19909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481322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нглл\Desktop\РИМ\1451043492_rimskiy-centurion-i-v-ne-rekonstrukciya-p-konnoli-30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772816"/>
            <a:ext cx="1649690" cy="48006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нглл\Desktop\РИМ\Legionario altoimperia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04664"/>
            <a:ext cx="3314395" cy="58830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нглл\Desktop\РИМ\ликтор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836712"/>
            <a:ext cx="1512168" cy="426287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63888" y="274638"/>
            <a:ext cx="396044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ДРЕВНИЙ РИМ</a:t>
            </a:r>
            <a:endParaRPr lang="ru-RU" b="1" dirty="0"/>
          </a:p>
        </p:txBody>
      </p:sp>
    </p:spTree>
    <p:extLst>
      <p:ext uri="{BB962C8B-B14F-4D97-AF65-F5344CB8AC3E}">
        <p14:creationId xmlns="" xmlns:p14="http://schemas.microsoft.com/office/powerpoint/2010/main" val="797639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4144504" cy="1143000"/>
          </a:xfrm>
        </p:spPr>
        <p:txBody>
          <a:bodyPr/>
          <a:lstStyle/>
          <a:p>
            <a:pPr algn="ctr"/>
            <a:r>
              <a:rPr lang="ru-RU" b="1" dirty="0" smtClean="0"/>
              <a:t>ФИНИКИЯ</a:t>
            </a:r>
            <a:endParaRPr lang="ru-RU" b="1" dirty="0"/>
          </a:p>
        </p:txBody>
      </p:sp>
      <p:pic>
        <p:nvPicPr>
          <p:cNvPr id="15362" name="Picture 2" descr="C:\Users\ADMIN\Desktop\КАРТИНКИ ДРЕВНИЙ МИР\ФИНИКИЯ\маска из стекла 1.gi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32656"/>
            <a:ext cx="1766653" cy="283570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C:\Users\ADMIN\Desktop\КАРТИНКИ ДРЕВНИЙ МИР\ФИНИКИЯ\маска из стекла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356992"/>
            <a:ext cx="1932591" cy="30425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C:\Users\ADMIN\Desktop\КАРТИНКИ ДРЕВНИЙ МИР\ФИНИКИЯ\584017_finikiya-stekl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628800"/>
            <a:ext cx="2404458" cy="2165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5" descr="C:\Users\ADMIN\Desktop\КАРТИНКИ ДРЕВНИЙ МИР\ФИНИКИЯ\стекло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483420"/>
            <a:ext cx="5230786" cy="29161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5739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39952" y="327711"/>
            <a:ext cx="417646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ДРЕВНИЙ КИТАЙ</a:t>
            </a:r>
            <a:endParaRPr lang="ru-RU" b="1" dirty="0"/>
          </a:p>
        </p:txBody>
      </p:sp>
      <p:pic>
        <p:nvPicPr>
          <p:cNvPr id="17410" name="Picture 2" descr="C:\Users\ADMIN\Desktop\КАРТИНКИ ДРЕВНИЙ МИР\КИТАЙ\1396118570-087-1c0230d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005064"/>
            <a:ext cx="3467006" cy="270128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C:\Users\ADMIN\Desktop\КАРТИНКИ ДРЕВНИЙ МИР\КИТАЙ\девушки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276872"/>
            <a:ext cx="3377952" cy="43434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C:\Users\ADMIN\Desktop\КАРТИНКИ ДРЕВНИЙ МИР\КИТАЙ\книга из бамбука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28320"/>
            <a:ext cx="2082014" cy="343189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89796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6016" y="692696"/>
            <a:ext cx="4217672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ДРЕВНЯЯ ПАЛЕСТИНА</a:t>
            </a:r>
            <a:endParaRPr lang="ru-RU" b="1" dirty="0"/>
          </a:p>
        </p:txBody>
      </p:sp>
      <p:pic>
        <p:nvPicPr>
          <p:cNvPr id="4098" name="Picture 2" descr="C:\Users\ADMIN\Desktop\КАРТИНКИ ДРЕВНИЙ МИР\ПАЛЕСТИНА\моисей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5051"/>
            <a:ext cx="4378902" cy="287766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ADMIN\Desktop\КАРТИНКИ ДРЕВНИЙ МИР\ПАЛЕСТИНА\самсон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12976"/>
            <a:ext cx="4248472" cy="33364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ADMIN\Desktop\КАРТИНКИ ДРЕВНИЙ МИР\ПАЛЕСТИНА\падение самсона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221252"/>
            <a:ext cx="4012704" cy="33123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788512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692696"/>
            <a:ext cx="270434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ДРЕВНЯЯ ГРЕЦИЯ</a:t>
            </a:r>
            <a:endParaRPr lang="ru-RU" b="1" dirty="0"/>
          </a:p>
        </p:txBody>
      </p:sp>
      <p:pic>
        <p:nvPicPr>
          <p:cNvPr id="19458" name="Picture 2" descr="C:\Users\ADMIN\Desktop\ГРЕЦИЯ\0004-009-Trebovanija-demos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76672"/>
            <a:ext cx="4539964" cy="30243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C:\Users\ADMIN\Desktop\ГРЕЦИЯ\de2377d8889fb1aff05a6538cbc68f4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920910"/>
            <a:ext cx="4911020" cy="193709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C:\Users\ADMIN\Desktop\ГРЕЦИЯ\Olimpi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2732814"/>
            <a:ext cx="4025003" cy="264040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54564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36096" y="274638"/>
            <a:ext cx="3497592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ДРЕВНИЙ КИТАЙ</a:t>
            </a:r>
            <a:endParaRPr lang="ru-RU" b="1" dirty="0"/>
          </a:p>
        </p:txBody>
      </p:sp>
      <p:pic>
        <p:nvPicPr>
          <p:cNvPr id="18435" name="Picture 3" descr="C:\Users\ADMIN\Desktop\КАРТИНКИ ДРЕВНИЙ МИР\КИТАЙ\ученый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4830" y="1556792"/>
            <a:ext cx="2018325" cy="22322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C:\Users\ADMIN\Desktop\КАРТИНКИ ДРЕВНИЙ МИР\КИТАЙ\конфуций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48680"/>
            <a:ext cx="3201821" cy="43140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7" name="Picture 5" descr="C:\Users\ADMIN\Desktop\КАРТИНКИ ДРЕВНИЙ МИР\КИТАЙ\стен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149080"/>
            <a:ext cx="5400600" cy="25975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4" name="Picture 2" descr="C:\Users\ADMIN\Desktop\КАРТИНКИ ДРЕВНИЙ МИР\КИТАЙ\дракон.pn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25388"/>
            <a:ext cx="2527840" cy="347469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183694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DMIN\Desktop\КАРТИНКИ ДРЕВНИЙ МИР\АССИРИЯ\крылатый бык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177398"/>
            <a:ext cx="3408469" cy="260996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ADMIN\Desktop\КАРТИНКИ ДРЕВНИЙ МИР\АССИРИЯ\божество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886" y="908720"/>
            <a:ext cx="4285848" cy="29181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ADMIN\Desktop\КАРТИНКИ ДРЕВНИЙ МИР\АССИРИЯ\из поход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221088"/>
            <a:ext cx="6120680" cy="246315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29458" y="8721"/>
            <a:ext cx="7704856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АССИРИЙСКОЕ ГОСУДАРСТВО</a:t>
            </a:r>
            <a:endParaRPr lang="ru-RU" b="1" dirty="0"/>
          </a:p>
        </p:txBody>
      </p:sp>
    </p:spTree>
    <p:extLst>
      <p:ext uri="{BB962C8B-B14F-4D97-AF65-F5344CB8AC3E}">
        <p14:creationId xmlns="" xmlns:p14="http://schemas.microsoft.com/office/powerpoint/2010/main" val="1935395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77948" y="476672"/>
            <a:ext cx="3528392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ДРЕВНЯЯ ПАЛЕСТИНА</a:t>
            </a:r>
            <a:endParaRPr lang="ru-RU" b="1" dirty="0"/>
          </a:p>
        </p:txBody>
      </p:sp>
      <p:pic>
        <p:nvPicPr>
          <p:cNvPr id="5122" name="Picture 2" descr="C:\Users\ADMIN\Desktop\КАРТИНКИ ДРЕВНИЙ МИР\ПАЛЕСТИНА\завет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3227" y="188640"/>
            <a:ext cx="3612471" cy="30354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ADMIN\Desktop\КАРТИНКИ ДРЕВНИЙ МИР\ПАЛЕСТИНА\младенец моисей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373828"/>
            <a:ext cx="3826814" cy="316160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ADMIN\Desktop\КАРТИНКИ ДРЕВНИЙ МИР\ПАЛЕСТИНА\ноев ковчег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204864"/>
            <a:ext cx="3853056" cy="316160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175699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DMIN\Desktop\КАРТИНКИ ДРЕВНИЙ МИР\ДВУРЕЧЬЕ\клинопись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836712"/>
            <a:ext cx="3973042" cy="30674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ADMIN\Desktop\КАРТИНКИ ДРЕВНИЙ МИР\ДВУРЕЧЬЕ\школ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9689" y="4149080"/>
            <a:ext cx="4752528" cy="250028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ADMIN\Desktop\КАРТИНКИ ДРЕВНИЙ МИР\ДВУРЕЧЬЕ\столб хаммурапи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785008"/>
            <a:ext cx="2880320" cy="27281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20484" y="260648"/>
            <a:ext cx="381642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ВАВИЛОНСКОЕ ЦАРСТВО</a:t>
            </a:r>
            <a:endParaRPr lang="ru-RU" b="1" dirty="0"/>
          </a:p>
        </p:txBody>
      </p:sp>
    </p:spTree>
    <p:extLst>
      <p:ext uri="{BB962C8B-B14F-4D97-AF65-F5344CB8AC3E}">
        <p14:creationId xmlns="" xmlns:p14="http://schemas.microsoft.com/office/powerpoint/2010/main" val="267553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ADMIN\Desktop\КАРТИНКИ ДРЕВНИЙ МИР\ФИНИКИЯ\moneta_3_11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2612" y="3789040"/>
            <a:ext cx="3102088" cy="32884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C:\Users\ADMIN\Desktop\КАРТИНКИ ДРЕВНИЙ МИР\ФИНИКИЯ\финикийский царь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132856"/>
            <a:ext cx="2381250" cy="4572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C:\Users\ADMIN\Desktop\КАРТИНКИ ДРЕВНИЙ МИР\ФИНИКИЯ\корабль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32656"/>
            <a:ext cx="4035281" cy="296369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386117" y="548680"/>
            <a:ext cx="3136392" cy="1143000"/>
          </a:xfrm>
        </p:spPr>
        <p:txBody>
          <a:bodyPr/>
          <a:lstStyle/>
          <a:p>
            <a:pPr algn="ctr"/>
            <a:r>
              <a:rPr lang="ru-RU" b="1" dirty="0" smtClean="0"/>
              <a:t>ФИНИКИЯ</a:t>
            </a:r>
            <a:endParaRPr lang="ru-RU" b="1" dirty="0"/>
          </a:p>
        </p:txBody>
      </p:sp>
    </p:spTree>
    <p:extLst>
      <p:ext uri="{BB962C8B-B14F-4D97-AF65-F5344CB8AC3E}">
        <p14:creationId xmlns="" xmlns:p14="http://schemas.microsoft.com/office/powerpoint/2010/main" val="2515407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66645" y="476672"/>
            <a:ext cx="4145664" cy="1143000"/>
          </a:xfrm>
        </p:spPr>
        <p:txBody>
          <a:bodyPr/>
          <a:lstStyle/>
          <a:p>
            <a:pPr algn="ctr"/>
            <a:r>
              <a:rPr lang="ru-RU" b="1" dirty="0" smtClean="0"/>
              <a:t>ДРЕВНИЙ РИМ</a:t>
            </a:r>
            <a:endParaRPr lang="ru-RU" b="1" dirty="0"/>
          </a:p>
        </p:txBody>
      </p:sp>
      <p:pic>
        <p:nvPicPr>
          <p:cNvPr id="6146" name="Picture 2" descr="C:\Users\нглл\Desktop\РИМ\KHYlX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371" y="4196680"/>
            <a:ext cx="3923928" cy="294294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нглл\Desktop\РИМ\бой спартак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8220" y="4675732"/>
            <a:ext cx="4942515" cy="1991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нглл\Desktop\РИМ\i (1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251" y="-182354"/>
            <a:ext cx="3522854" cy="26390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нглл\Desktop\РИМ\i (2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7194" y="2111715"/>
            <a:ext cx="4241578" cy="22798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нглл\Desktop\РИМ\i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276872"/>
            <a:ext cx="3988708" cy="21236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622472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DMIN\Desktop\КАРТИНКИ ДРЕВНИЙ МИР\ДВУРЕЧЬЕ\ворота иштар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076715"/>
            <a:ext cx="4821287" cy="361596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ADMIN\Desktop\КАРТИНКИ ДРЕВНИЙ МИР\ДВУРЕЧЬЕ\гильгамеш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452" y="2824336"/>
            <a:ext cx="1710860" cy="361419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ADMIN\Desktop\КАРТИНКИ ДРЕВНИЙ МИР\ДВУРЕЧЬЕ\висячие сады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1184" y="332656"/>
            <a:ext cx="3270502" cy="252028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ADMIN\Desktop\КАРТИНКИ ДРЕВНИЙ МИР\ДВУРЕЧЬЕ\иштар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6294" y="3284984"/>
            <a:ext cx="1084443" cy="33738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92452" y="274638"/>
            <a:ext cx="3767580" cy="214625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ШУМЕРСКИЕ ГОРОДА-ГОСУДАРСТВА</a:t>
            </a:r>
            <a:endParaRPr lang="ru-RU" b="1" dirty="0"/>
          </a:p>
        </p:txBody>
      </p:sp>
    </p:spTree>
    <p:extLst>
      <p:ext uri="{BB962C8B-B14F-4D97-AF65-F5344CB8AC3E}">
        <p14:creationId xmlns="" xmlns:p14="http://schemas.microsoft.com/office/powerpoint/2010/main" val="2992953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4072496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ДРЕВНИЙ ЕГИПЕТ</a:t>
            </a:r>
            <a:endParaRPr lang="ru-RU" b="1" dirty="0"/>
          </a:p>
        </p:txBody>
      </p:sp>
      <p:pic>
        <p:nvPicPr>
          <p:cNvPr id="11266" name="Picture 2" descr="C:\Users\ADMIN\Desktop\КАРТИНКИ ДРЕВНИЙ МИР\ЕГИПЕТ\искусство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16632"/>
            <a:ext cx="3460859" cy="215188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ADMIN\Desktop\КАРТИНКИ ДРЕВНИЙ МИР\ЕГИПЕТ\в храме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518367"/>
            <a:ext cx="3985389" cy="32201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Users\ADMIN\Desktop\КАРТИНКИ ДРЕВНИЙ МИР\ЕГИПЕТ\бог земли геб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876575"/>
            <a:ext cx="2247900" cy="13525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C:\Users\ADMIN\Desktop\КАРТИНКИ ДРЕВНИЙ МИР\ЕГИПЕТ\palett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0513" y="1461739"/>
            <a:ext cx="2783626" cy="20081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C:\Users\ADMIN\Desktop\КАРТИНКИ ДРЕВНИЙ МИР\ЕГИПЕТ\амон в облике кота побеждает апопа.g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713785"/>
            <a:ext cx="2857500" cy="17335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492709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92080" y="569640"/>
            <a:ext cx="3713616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ДРЕВНЯЯ ГРЕЦИЯ</a:t>
            </a:r>
            <a:endParaRPr lang="ru-RU" b="1" dirty="0"/>
          </a:p>
        </p:txBody>
      </p:sp>
      <p:pic>
        <p:nvPicPr>
          <p:cNvPr id="2050" name="Picture 2" descr="C:\Users\нглл\Desktop\ГРЕЦИЯ картинки\4904972076_c5f9aa669d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1210" y="2708919"/>
            <a:ext cx="2963327" cy="39511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нглл\Desktop\ГРЕЦИЯ картинки\парфенон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56992"/>
            <a:ext cx="5684948" cy="33123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нглл\Desktop\ГРЕЦИЯ картинки\храм эрехтейон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60648"/>
            <a:ext cx="4355976" cy="29039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62232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ADMIN\Desktop\КАРТИНКИ ДРЕВНИЙ МИР\ПЕРСИЯ\кубок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073869"/>
            <a:ext cx="1676400" cy="16859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C:\Users\ADMIN\Desktop\КАРТИНКИ ДРЕВНИЙ МИР\ПЕРСИЯ\воин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709478"/>
            <a:ext cx="2063087" cy="36932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C:\Users\ADMIN\Desktop\КАРТИНКИ ДРЕВНИЙ МИР\ПЕРСИЯ\царь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916832"/>
            <a:ext cx="1992547" cy="44138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 descr="C:\Users\ADMIN\Desktop\КАРТИНКИ ДРЕВНИЙ МИР\ПЕРСИЯ\крылатый бык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077412"/>
            <a:ext cx="4433731" cy="33252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35608" y="274638"/>
            <a:ext cx="536864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ПЕРСИДСКАЯ ДЕРЖАВА</a:t>
            </a:r>
            <a:endParaRPr lang="ru-RU" b="1" dirty="0"/>
          </a:p>
        </p:txBody>
      </p:sp>
    </p:spTree>
    <p:extLst>
      <p:ext uri="{BB962C8B-B14F-4D97-AF65-F5344CB8AC3E}">
        <p14:creationId xmlns="" xmlns:p14="http://schemas.microsoft.com/office/powerpoint/2010/main" val="3637725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глл\Desktop\ГРЕЦИЯ картинки\AKG10782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528958"/>
            <a:ext cx="1544581" cy="191818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нглл\Desktop\ГРЕЦИЯ картинки\25370_html_5038cff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377576"/>
            <a:ext cx="2895600" cy="6181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нглл\Desktop\ГРЕЦИЯ картинки\16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420888"/>
            <a:ext cx="1495425" cy="3686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нглл\Desktop\ГРЕЦИЯ картинки\мильтиад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809002"/>
            <a:ext cx="1743075" cy="27432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7680" y="260648"/>
            <a:ext cx="5080608" cy="1282154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ДРЕВНЯЯ ГРЕЦИЯ</a:t>
            </a:r>
            <a:endParaRPr lang="ru-RU" b="1" dirty="0"/>
          </a:p>
        </p:txBody>
      </p:sp>
    </p:spTree>
    <p:extLst>
      <p:ext uri="{BB962C8B-B14F-4D97-AF65-F5344CB8AC3E}">
        <p14:creationId xmlns="" xmlns:p14="http://schemas.microsoft.com/office/powerpoint/2010/main" val="1762513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133</TotalTime>
  <Words>56</Words>
  <Application>Microsoft Office PowerPoint</Application>
  <PresentationFormat>Экран (4:3)</PresentationFormat>
  <Paragraphs>27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Солнцестояние</vt:lpstr>
      <vt:lpstr>Подготовка к ВПР по истории 5 класс  Работа с иллюстративным материалом</vt:lpstr>
      <vt:lpstr>АССИРИЙСКОЕ ГОСУДАРСТВО</vt:lpstr>
      <vt:lpstr>ДРЕВНИЙ РИМ</vt:lpstr>
      <vt:lpstr>ДРЕВНЯЯ ГРЕЦИЯ</vt:lpstr>
      <vt:lpstr>ДРЕВНЯЯ ПАЛЕСТИНА</vt:lpstr>
      <vt:lpstr>ШУМЕРСКИЕ ГОРОДА-ГОСУДАРСТВА</vt:lpstr>
      <vt:lpstr>ДРЕВНЯЯ ГРЕЦИЯ</vt:lpstr>
      <vt:lpstr>ДРЕВНИЙ ЕГИПЕТ</vt:lpstr>
      <vt:lpstr>ДРЕВНЯЯ ИНДИЯ</vt:lpstr>
      <vt:lpstr>ПЕРСИДСКАЯ ДЕРЖАВА</vt:lpstr>
      <vt:lpstr>ДРЕВНИЙ РИМ</vt:lpstr>
      <vt:lpstr>ФИНИКИЯ</vt:lpstr>
      <vt:lpstr>ДРЕВНИЙ КИТАЙ</vt:lpstr>
      <vt:lpstr>ДРЕВНЯЯ ПАЛЕСТИНА</vt:lpstr>
      <vt:lpstr>ДРЕВНЯЯ ГРЕЦИЯ</vt:lpstr>
      <vt:lpstr>ДРЕВНИЙ КИТАЙ</vt:lpstr>
      <vt:lpstr>АССИРИЙСКОЕ ГОСУДАРСТВО</vt:lpstr>
      <vt:lpstr>ДРЕВНЯЯ ПАЛЕСТИНА</vt:lpstr>
      <vt:lpstr>ВАВИЛОНСКОЕ ЦАРСТВО</vt:lpstr>
      <vt:lpstr>ФИНИКИЯ</vt:lpstr>
      <vt:lpstr>ДРЕВНИЙ РИМ</vt:lpstr>
      <vt:lpstr>ШУМЕРСКИЕ ГОРОДА-ГОСУДАРСТВА</vt:lpstr>
      <vt:lpstr>ДРЕВНИЙ ЕГИПЕТ</vt:lpstr>
      <vt:lpstr>ДРЕВНЯЯ ГРЕЦИЯ</vt:lpstr>
      <vt:lpstr>ПЕРСИДСКАЯ ДЕРЖАВА</vt:lpstr>
      <vt:lpstr>ДРЕВНЯЯ ГРЕЦИЯ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Древний мир в картинках</dc:title>
  <dc:creator>ADMIN</dc:creator>
  <cp:lastModifiedBy>Виктор</cp:lastModifiedBy>
  <cp:revision>40</cp:revision>
  <dcterms:created xsi:type="dcterms:W3CDTF">2017-04-12T18:09:31Z</dcterms:created>
  <dcterms:modified xsi:type="dcterms:W3CDTF">2020-09-27T14:22:31Z</dcterms:modified>
</cp:coreProperties>
</file>